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71" r:id="rId14"/>
    <p:sldId id="270" r:id="rId15"/>
    <p:sldId id="272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51575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2971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B0F47BC-8481-4B6A-8F87-9CCD9AA7EE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65FE6-8501-443D-B018-009E77167B76}" type="datetimeFigureOut">
              <a:rPr lang="en-US" smtClean="0"/>
              <a:pPr/>
              <a:t>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D9C5B-AC70-489E-85A1-B49448B307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381000"/>
            <a:ext cx="65532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latin typeface="SutonnyMJ" pitchFamily="2" charset="0"/>
              </a:rPr>
              <a:t>Avm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mvjvgy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AvjvBKzg</a:t>
            </a:r>
            <a:endParaRPr lang="en-US" dirty="0" smtClean="0">
              <a:latin typeface="SutonnyMJ" pitchFamily="2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114800"/>
            <a:ext cx="6400800" cy="20574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wcÖq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wk¶v_©x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eÜziv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Zvgiv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mevB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Kgb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Av‡Qv</a:t>
            </a:r>
            <a:endParaRPr lang="en-US" dirty="0" smtClean="0">
              <a:solidFill>
                <a:schemeClr val="tx1"/>
              </a:solidFill>
              <a:latin typeface="SutonnyMJ" pitchFamily="2" charset="0"/>
            </a:endParaRPr>
          </a:p>
          <a:p>
            <a:pPr algn="l" eaLnBrk="1" hangingPunct="1">
              <a:defRPr/>
            </a:pP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AvR‡Ki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K¬v‡m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Zvgv‡`i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</a:rPr>
              <a:t> ¯^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</a:rPr>
              <a:t>vMZg</a:t>
            </a:r>
            <a:endParaRPr lang="en-US" dirty="0" smtClean="0">
              <a:solidFill>
                <a:schemeClr val="tx1"/>
              </a:solidFill>
              <a:latin typeface="SutonnyMJ" pitchFamily="2" charset="0"/>
            </a:endParaRPr>
          </a:p>
        </p:txBody>
      </p:sp>
      <p:pic>
        <p:nvPicPr>
          <p:cNvPr id="2052" name="Picture 4" descr="Water lil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47800"/>
            <a:ext cx="72390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tmFilter="0,0; .5, 1; 1, 1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mtClean="0">
                <a:latin typeface="SutonnyMJ" pitchFamily="2" charset="0"/>
              </a:rPr>
              <a:t/>
            </a:r>
            <a:br>
              <a:rPr lang="en-US" smtClean="0">
                <a:latin typeface="SutonnyMJ" pitchFamily="2" charset="0"/>
              </a:rPr>
            </a:br>
            <a:endParaRPr lang="en-US" smtClean="0">
              <a:latin typeface="SutonnyMJ" pitchFamily="2" charset="0"/>
            </a:endParaRP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5029200" y="15240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11272" name="Rectangle 12"/>
          <p:cNvSpPr>
            <a:spLocks noChangeArrowheads="1"/>
          </p:cNvSpPr>
          <p:nvPr/>
        </p:nvSpPr>
        <p:spPr bwMode="auto">
          <a:xfrm>
            <a:off x="4572000" y="3227388"/>
            <a:ext cx="4572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4800" b="1" dirty="0">
                <a:solidFill>
                  <a:srgbClr val="FF00FF"/>
                </a:solidFill>
                <a:latin typeface="BhagirathiMJ" pitchFamily="2" charset="0"/>
                <a:cs typeface="Arial" charset="0"/>
              </a:rPr>
              <a:t>G, GBP, </a:t>
            </a:r>
            <a:r>
              <a:rPr lang="en-US" sz="4800" b="1" dirty="0" err="1">
                <a:solidFill>
                  <a:srgbClr val="FF00FF"/>
                </a:solidFill>
                <a:latin typeface="BhagirathiMJ" pitchFamily="2" charset="0"/>
                <a:cs typeface="Arial" charset="0"/>
              </a:rPr>
              <a:t>evkvi</a:t>
            </a:r>
            <a:r>
              <a:rPr lang="en-US" sz="4800" b="1" dirty="0">
                <a:solidFill>
                  <a:srgbClr val="FF00FF"/>
                </a:solidFill>
                <a:latin typeface="BhagirathiMJ" pitchFamily="2" charset="0"/>
                <a:cs typeface="Arial" charset="0"/>
              </a:rPr>
              <a:t> </a:t>
            </a:r>
          </a:p>
          <a:p>
            <a:pPr eaLnBrk="1" hangingPunct="1"/>
            <a:r>
              <a:rPr lang="en-US" sz="1600" b="1" dirty="0" err="1">
                <a:solidFill>
                  <a:srgbClr val="FF00FF"/>
                </a:solidFill>
                <a:latin typeface="DholeshwariMJ" pitchFamily="2" charset="0"/>
                <a:cs typeface="Arial" charset="0"/>
              </a:rPr>
              <a:t>Gg,Gm,Gm</a:t>
            </a:r>
            <a:r>
              <a:rPr lang="en-US" sz="1600" b="1" dirty="0">
                <a:solidFill>
                  <a:srgbClr val="FF00FF"/>
                </a:solidFill>
                <a:latin typeface="DholeshwariMJ" pitchFamily="2" charset="0"/>
                <a:cs typeface="Arial" charset="0"/>
              </a:rPr>
              <a:t> (</a:t>
            </a:r>
            <a:r>
              <a:rPr lang="en-US" sz="1600" b="1" dirty="0" err="1">
                <a:solidFill>
                  <a:srgbClr val="FF00FF"/>
                </a:solidFill>
                <a:latin typeface="DholeshwariMJ" pitchFamily="2" charset="0"/>
                <a:cs typeface="Arial" charset="0"/>
              </a:rPr>
              <a:t>Wej</a:t>
            </a:r>
            <a:r>
              <a:rPr lang="en-US" sz="1600" b="1" dirty="0">
                <a:solidFill>
                  <a:srgbClr val="FF00FF"/>
                </a:solidFill>
                <a:latin typeface="DholeshwariMJ" pitchFamily="2" charset="0"/>
                <a:cs typeface="Arial" charset="0"/>
              </a:rPr>
              <a:t>)</a:t>
            </a:r>
            <a:r>
              <a:rPr lang="bn-BD" sz="1400" b="1" dirty="0">
                <a:latin typeface="Niagara Solid" pitchFamily="82" charset="0"/>
                <a:cs typeface="Arial" charset="0"/>
              </a:rPr>
              <a:t/>
            </a:r>
            <a:br>
              <a:rPr lang="bn-BD" sz="1400" b="1" dirty="0">
                <a:latin typeface="Niagara Solid" pitchFamily="82" charset="0"/>
                <a:cs typeface="Arial" charset="0"/>
              </a:rPr>
            </a:br>
            <a:r>
              <a:rPr lang="en-US" sz="2800" b="1" dirty="0" err="1">
                <a:latin typeface="SutonnyMJ" pitchFamily="2" charset="0"/>
                <a:cs typeface="Arial" charset="0"/>
              </a:rPr>
              <a:t>mnt</a:t>
            </a:r>
            <a:r>
              <a:rPr lang="en-US" sz="2800" b="1" dirty="0">
                <a:latin typeface="SutonnyMJ" pitchFamily="2" charset="0"/>
                <a:cs typeface="Arial" charset="0"/>
              </a:rPr>
              <a:t> </a:t>
            </a:r>
            <a:r>
              <a:rPr lang="en-US" sz="2800" b="1" dirty="0" err="1" smtClean="0">
                <a:latin typeface="SutonnyMJ" pitchFamily="2" charset="0"/>
                <a:cs typeface="Arial" charset="0"/>
              </a:rPr>
              <a:t>wk¶K</a:t>
            </a:r>
            <a:r>
              <a:rPr lang="en-US" sz="2800" b="1" dirty="0" smtClean="0">
                <a:latin typeface="SutonnyMJ" pitchFamily="2" charset="0"/>
                <a:cs typeface="Arial" charset="0"/>
              </a:rPr>
              <a:t> </a:t>
            </a:r>
            <a:r>
              <a:rPr lang="en-US" sz="2800" b="1" dirty="0" smtClean="0">
                <a:latin typeface="SutonnyMJ" pitchFamily="2" charset="0"/>
                <a:cs typeface="Arial" charset="0"/>
              </a:rPr>
              <a:t>(</a:t>
            </a:r>
            <a:r>
              <a:rPr lang="en-US" sz="2800" b="1" dirty="0" err="1" smtClean="0">
                <a:latin typeface="SutonnyMJ" pitchFamily="2" charset="0"/>
                <a:cs typeface="Arial" charset="0"/>
              </a:rPr>
              <a:t>Kw¤úDUvi</a:t>
            </a:r>
            <a:r>
              <a:rPr lang="en-US" sz="2800" b="1" dirty="0" smtClean="0">
                <a:latin typeface="SutonnyMJ" pitchFamily="2" charset="0"/>
                <a:cs typeface="Arial" charset="0"/>
              </a:rPr>
              <a:t>)</a:t>
            </a:r>
            <a:r>
              <a:rPr lang="en-US" sz="2800" b="1" dirty="0" smtClean="0">
                <a:latin typeface="AnandapatraMJ" pitchFamily="2" charset="0"/>
                <a:cs typeface="Arial" charset="0"/>
              </a:rPr>
              <a:t> </a:t>
            </a:r>
            <a:endParaRPr lang="en-US" sz="2800" b="1" dirty="0">
              <a:latin typeface="AnandapatraMJ" pitchFamily="2" charset="0"/>
              <a:cs typeface="Arial" charset="0"/>
            </a:endParaRPr>
          </a:p>
          <a:p>
            <a:pPr eaLnBrk="1" hangingPunct="1"/>
            <a:r>
              <a:rPr lang="en-US" sz="2800" b="1" dirty="0" err="1">
                <a:latin typeface="DholeshwariMJ" pitchFamily="2" charset="0"/>
                <a:cs typeface="Arial" charset="0"/>
              </a:rPr>
              <a:t>nvcywbqv</a:t>
            </a:r>
            <a:r>
              <a:rPr lang="en-US" sz="2800" b="1" dirty="0">
                <a:latin typeface="DholeshwariMJ" pitchFamily="2" charset="0"/>
                <a:cs typeface="Arial" charset="0"/>
              </a:rPr>
              <a:t> </a:t>
            </a:r>
            <a:r>
              <a:rPr lang="en-US" sz="2800" b="1" dirty="0" err="1">
                <a:latin typeface="DholeshwariMJ" pitchFamily="2" charset="0"/>
                <a:cs typeface="Arial" charset="0"/>
              </a:rPr>
              <a:t>gnvevM</a:t>
            </a:r>
            <a:r>
              <a:rPr lang="en-US" sz="2800" b="1" dirty="0">
                <a:latin typeface="DholeshwariMJ" pitchFamily="2" charset="0"/>
                <a:cs typeface="Arial" charset="0"/>
              </a:rPr>
              <a:t> D”P </a:t>
            </a:r>
            <a:r>
              <a:rPr lang="en-US" sz="2800" b="1" dirty="0" err="1">
                <a:latin typeface="DholeshwariMJ" pitchFamily="2" charset="0"/>
                <a:cs typeface="Arial" charset="0"/>
              </a:rPr>
              <a:t>we`vjq</a:t>
            </a:r>
            <a:endParaRPr lang="en-US" sz="2800" b="1" dirty="0">
              <a:latin typeface="DholeshwariMJ" pitchFamily="2" charset="0"/>
              <a:cs typeface="Arial" charset="0"/>
            </a:endParaRPr>
          </a:p>
          <a:p>
            <a:pPr eaLnBrk="1" hangingPunct="1"/>
            <a:r>
              <a:rPr lang="en-US" sz="2800" b="1" dirty="0">
                <a:latin typeface="DholeshwariMJ" pitchFamily="2" charset="0"/>
                <a:cs typeface="Arial" charset="0"/>
              </a:rPr>
              <a:t>‡</a:t>
            </a:r>
            <a:r>
              <a:rPr lang="en-US" sz="2800" b="1" dirty="0" err="1">
                <a:latin typeface="DholeshwariMJ" pitchFamily="2" charset="0"/>
                <a:cs typeface="Arial" charset="0"/>
              </a:rPr>
              <a:t>kicyi,e¸ov</a:t>
            </a:r>
            <a:r>
              <a:rPr lang="en-US" sz="2800" b="1" dirty="0">
                <a:latin typeface="DholeshwariMJ" pitchFamily="2" charset="0"/>
                <a:cs typeface="Arial" charset="0"/>
              </a:rPr>
              <a:t>| </a:t>
            </a:r>
          </a:p>
          <a:p>
            <a:pPr eaLnBrk="1" hangingPunct="1"/>
            <a:r>
              <a:rPr lang="en-US" sz="2800" b="1" dirty="0" smtClean="0">
                <a:latin typeface="DholeshwariMJ" pitchFamily="2" charset="0"/>
                <a:cs typeface="Arial" charset="0"/>
              </a:rPr>
              <a:t>01723-092969</a:t>
            </a:r>
            <a:endParaRPr lang="en-US" sz="2800" b="1" dirty="0">
              <a:latin typeface="DholeshwariMJ" pitchFamily="2" charset="0"/>
              <a:cs typeface="Arial" charset="0"/>
            </a:endParaRPr>
          </a:p>
          <a:p>
            <a:pPr eaLnBrk="1" hangingPunct="1"/>
            <a:endParaRPr lang="bn-BD" sz="2800" b="1" dirty="0">
              <a:latin typeface="Niagara Solid" pitchFamily="82" charset="0"/>
              <a:cs typeface="Arial" charset="0"/>
            </a:endParaRPr>
          </a:p>
        </p:txBody>
      </p:sp>
      <p:pic>
        <p:nvPicPr>
          <p:cNvPr id="11273" name="Picture 9" descr="A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4344988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4724400" y="1143000"/>
            <a:ext cx="4191000" cy="1189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6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hialkhanMJ" pitchFamily="2" charset="0"/>
                <a:cs typeface="Arial" charset="0"/>
              </a:rPr>
              <a:t>Avgvi</a:t>
            </a:r>
            <a:r>
              <a:rPr lang="en-US" sz="6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hialkhanMJ" pitchFamily="2" charset="0"/>
                <a:cs typeface="Arial" charset="0"/>
              </a:rPr>
              <a:t> </a:t>
            </a:r>
            <a:r>
              <a:rPr lang="en-US" sz="6600" b="1" dirty="0" err="1">
                <a:solidFill>
                  <a:srgbClr val="33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hialkhanMJ" pitchFamily="2" charset="0"/>
                <a:cs typeface="Arial" charset="0"/>
              </a:rPr>
              <a:t>cwiPq</a:t>
            </a:r>
            <a:r>
              <a:rPr lang="bn-BD" sz="7200" b="1" dirty="0">
                <a:solidFill>
                  <a:srgbClr val="33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hialkhanMJ" pitchFamily="2" charset="0"/>
                <a:cs typeface="Arial" charset="0"/>
              </a:rPr>
              <a:t> </a:t>
            </a:r>
            <a:endParaRPr lang="en-US" sz="7200" dirty="0">
              <a:solidFill>
                <a:srgbClr val="333300"/>
              </a:solidFill>
              <a:latin typeface="ArhialkhanMJ" pitchFamily="2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1127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2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048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latin typeface="SutonnyMJ" pitchFamily="2" charset="0"/>
              </a:rPr>
              <a:t> ‡</a:t>
            </a:r>
            <a:r>
              <a:rPr lang="en-US" sz="4000" dirty="0" err="1" smtClean="0">
                <a:latin typeface="SutonnyMJ" pitchFamily="2" charset="0"/>
              </a:rPr>
              <a:t>Zvgiv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wPÎ</a:t>
            </a:r>
            <a:r>
              <a:rPr lang="en-US" sz="4000" dirty="0" smtClean="0">
                <a:latin typeface="SutonnyMJ" pitchFamily="2" charset="0"/>
              </a:rPr>
              <a:t>¸‡</a:t>
            </a:r>
            <a:r>
              <a:rPr lang="en-US" sz="4000" dirty="0" err="1" smtClean="0">
                <a:latin typeface="SutonnyMJ" pitchFamily="2" charset="0"/>
              </a:rPr>
              <a:t>jv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g‡bv‡hvM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mnKv‡i</a:t>
            </a:r>
            <a:r>
              <a:rPr lang="en-US" sz="4000" dirty="0" smtClean="0">
                <a:latin typeface="SutonnyMJ" pitchFamily="2" charset="0"/>
              </a:rPr>
              <a:t> †`L</a:t>
            </a:r>
            <a:endParaRPr lang="en-US" sz="4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447800"/>
            <a:ext cx="28194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371600"/>
            <a:ext cx="2362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09600" y="1143000"/>
            <a:ext cx="8007350" cy="25146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6500" dirty="0" err="1" smtClean="0">
                <a:latin typeface="SutonnyMJ" pitchFamily="2" charset="0"/>
              </a:rPr>
              <a:t>AvR‡K</a:t>
            </a:r>
            <a:r>
              <a:rPr lang="en-US" sz="6500" dirty="0" smtClean="0">
                <a:latin typeface="SutonnyMJ" pitchFamily="2" charset="0"/>
              </a:rPr>
              <a:t> †</a:t>
            </a:r>
            <a:r>
              <a:rPr lang="en-US" sz="6500" dirty="0" err="1" smtClean="0">
                <a:latin typeface="SutonnyMJ" pitchFamily="2" charset="0"/>
              </a:rPr>
              <a:t>Zvgv‡`i</a:t>
            </a:r>
            <a:r>
              <a:rPr lang="en-US" sz="6500" dirty="0" smtClean="0">
                <a:latin typeface="SutonnyMJ" pitchFamily="2" charset="0"/>
              </a:rPr>
              <a:t> </a:t>
            </a:r>
            <a:r>
              <a:rPr lang="en-US" sz="6500" dirty="0" err="1" smtClean="0">
                <a:latin typeface="SutonnyMJ" pitchFamily="2" charset="0"/>
              </a:rPr>
              <a:t>cvV</a:t>
            </a:r>
            <a:r>
              <a:rPr lang="en-US" sz="6500" dirty="0" smtClean="0">
                <a:latin typeface="SutonnyMJ" pitchFamily="2" charset="0"/>
              </a:rPr>
              <a:t>¨ </a:t>
            </a:r>
            <a:r>
              <a:rPr lang="en-US" sz="6500" dirty="0" err="1" smtClean="0">
                <a:latin typeface="SutonnyMJ" pitchFamily="2" charset="0"/>
              </a:rPr>
              <a:t>welq</a:t>
            </a:r>
            <a:endParaRPr lang="en-US" sz="6500" dirty="0" smtClean="0">
              <a:latin typeface="SutonnyMJ" pitchFamily="2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600" dirty="0" smtClean="0">
              <a:latin typeface="SutonnyMJ" pitchFamily="2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3600" dirty="0" smtClean="0">
              <a:latin typeface="SutonnyMJ" pitchFamily="2" charset="0"/>
            </a:endParaRPr>
          </a:p>
          <a:p>
            <a:pPr algn="ctr">
              <a:lnSpc>
                <a:spcPct val="80000"/>
              </a:lnSpc>
              <a:buNone/>
              <a:defRPr/>
            </a:pP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kÖYx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wefvM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(Classification of Computer)</a:t>
            </a:r>
            <a:endParaRPr lang="en-US" sz="4000" b="1" dirty="0" smtClean="0">
              <a:latin typeface="SutonnyMJ" pitchFamily="2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4800"/>
            <a:ext cx="8458200" cy="53340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MVbMZ</a:t>
            </a:r>
            <a:r>
              <a:rPr lang="en-US" b="1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w`K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w`‡q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wZb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fv‡M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fvM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	</a:t>
            </a:r>
          </a:p>
          <a:p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1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	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A¨vbvjM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(Analog Computer)</a:t>
            </a:r>
          </a:p>
          <a:p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2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	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wWwRUvj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(Digital Computer)</a:t>
            </a:r>
          </a:p>
          <a:p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3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	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nvBweªW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(Hybrid Computer)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" name="Group 17"/>
          <p:cNvGrpSpPr/>
          <p:nvPr/>
        </p:nvGrpSpPr>
        <p:grpSpPr>
          <a:xfrm>
            <a:off x="331847" y="3538417"/>
            <a:ext cx="8812153" cy="2434493"/>
            <a:chOff x="103569" y="3676749"/>
            <a:chExt cx="8812153" cy="2434493"/>
          </a:xfrm>
        </p:grpSpPr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191064" y="4675163"/>
              <a:ext cx="0" cy="8440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0" name="Line 22"/>
            <p:cNvSpPr>
              <a:spLocks noChangeShapeType="1"/>
            </p:cNvSpPr>
            <p:nvPr/>
          </p:nvSpPr>
          <p:spPr bwMode="auto">
            <a:xfrm>
              <a:off x="1191064" y="4689231"/>
              <a:ext cx="68250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11" name="Group 23"/>
            <p:cNvGrpSpPr>
              <a:grpSpLocks/>
            </p:cNvGrpSpPr>
            <p:nvPr/>
          </p:nvGrpSpPr>
          <p:grpSpPr bwMode="auto">
            <a:xfrm>
              <a:off x="103569" y="3676749"/>
              <a:ext cx="8812153" cy="2434493"/>
              <a:chOff x="347" y="2465"/>
              <a:chExt cx="5020" cy="1246"/>
            </a:xfrm>
          </p:grpSpPr>
          <p:sp>
            <p:nvSpPr>
              <p:cNvPr id="12" name="AutoShape 24"/>
              <p:cNvSpPr>
                <a:spLocks noChangeArrowheads="1"/>
              </p:cNvSpPr>
              <p:nvPr/>
            </p:nvSpPr>
            <p:spPr bwMode="auto">
              <a:xfrm>
                <a:off x="2372" y="2465"/>
                <a:ext cx="1248" cy="288"/>
              </a:xfrm>
              <a:prstGeom prst="flowChartAlternateProcess">
                <a:avLst/>
              </a:prstGeom>
              <a:solidFill>
                <a:srgbClr val="3333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3600" b="1" dirty="0" err="1" smtClean="0">
                    <a:solidFill>
                      <a:schemeClr val="bg1"/>
                    </a:solidFill>
                    <a:latin typeface="SutonnyMJ" pitchFamily="2" charset="0"/>
                  </a:rPr>
                  <a:t>Kw¤úDUvi</a:t>
                </a:r>
                <a:endParaRPr lang="en-US" sz="3600" b="1" dirty="0">
                  <a:solidFill>
                    <a:schemeClr val="bg1"/>
                  </a:solidFill>
                  <a:latin typeface="SutonnyMJ" pitchFamily="2" charset="0"/>
                </a:endParaRPr>
              </a:p>
            </p:txBody>
          </p:sp>
          <p:sp>
            <p:nvSpPr>
              <p:cNvPr id="13" name="Line 25"/>
              <p:cNvSpPr>
                <a:spLocks noChangeShapeType="1"/>
              </p:cNvSpPr>
              <p:nvPr/>
            </p:nvSpPr>
            <p:spPr bwMode="auto">
              <a:xfrm>
                <a:off x="2980" y="2750"/>
                <a:ext cx="0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Line 26"/>
              <p:cNvSpPr>
                <a:spLocks noChangeShapeType="1"/>
              </p:cNvSpPr>
              <p:nvPr/>
            </p:nvSpPr>
            <p:spPr bwMode="auto">
              <a:xfrm>
                <a:off x="2980" y="2994"/>
                <a:ext cx="0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Line 27"/>
              <p:cNvSpPr>
                <a:spLocks noChangeShapeType="1"/>
              </p:cNvSpPr>
              <p:nvPr/>
            </p:nvSpPr>
            <p:spPr bwMode="auto">
              <a:xfrm>
                <a:off x="4846" y="2976"/>
                <a:ext cx="0" cy="43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AutoShape 28"/>
              <p:cNvSpPr>
                <a:spLocks noChangeArrowheads="1"/>
              </p:cNvSpPr>
              <p:nvPr/>
            </p:nvSpPr>
            <p:spPr bwMode="auto">
              <a:xfrm>
                <a:off x="347" y="3408"/>
                <a:ext cx="1200" cy="288"/>
              </a:xfrm>
              <a:prstGeom prst="flowChartInputOutput">
                <a:avLst/>
              </a:prstGeom>
              <a:solidFill>
                <a:srgbClr val="3333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2800" b="1" dirty="0" err="1" smtClean="0">
                    <a:solidFill>
                      <a:schemeClr val="bg1"/>
                    </a:solidFill>
                    <a:latin typeface="SutonnyMJ" pitchFamily="2" charset="0"/>
                  </a:rPr>
                  <a:t>A¨vbvjM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AutoShape 29"/>
              <p:cNvSpPr>
                <a:spLocks noChangeArrowheads="1"/>
              </p:cNvSpPr>
              <p:nvPr/>
            </p:nvSpPr>
            <p:spPr bwMode="auto">
              <a:xfrm>
                <a:off x="2328" y="3423"/>
                <a:ext cx="1200" cy="288"/>
              </a:xfrm>
              <a:prstGeom prst="flowChartInputOutput">
                <a:avLst/>
              </a:prstGeom>
              <a:solidFill>
                <a:srgbClr val="3333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2800" b="1" dirty="0" err="1" smtClean="0">
                    <a:solidFill>
                      <a:schemeClr val="bg1"/>
                    </a:solidFill>
                    <a:latin typeface="SutonnyMJ" pitchFamily="2" charset="0"/>
                  </a:rPr>
                  <a:t>wWwRUvj</a:t>
                </a:r>
                <a:endParaRPr lang="en-US" sz="2800" b="1" dirty="0">
                  <a:solidFill>
                    <a:schemeClr val="bg1"/>
                  </a:solidFill>
                  <a:latin typeface="SutonnyMJ" pitchFamily="2" charset="0"/>
                </a:endParaRPr>
              </a:p>
            </p:txBody>
          </p:sp>
          <p:sp>
            <p:nvSpPr>
              <p:cNvPr id="18" name="AutoShape 30"/>
              <p:cNvSpPr>
                <a:spLocks noChangeArrowheads="1"/>
              </p:cNvSpPr>
              <p:nvPr/>
            </p:nvSpPr>
            <p:spPr bwMode="auto">
              <a:xfrm>
                <a:off x="4167" y="3408"/>
                <a:ext cx="1200" cy="288"/>
              </a:xfrm>
              <a:prstGeom prst="flowChartInputOutput">
                <a:avLst/>
              </a:prstGeom>
              <a:solidFill>
                <a:srgbClr val="33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r>
                  <a:rPr lang="en-US" sz="2800" b="1" dirty="0" err="1" smtClean="0">
                    <a:solidFill>
                      <a:schemeClr val="bg1"/>
                    </a:solidFill>
                    <a:latin typeface="SutonnyMJ" pitchFamily="2" charset="0"/>
                  </a:rPr>
                  <a:t>nvBweªW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57200"/>
            <a:ext cx="8763000" cy="5943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G¨vbvjM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(Analog Computer) </a:t>
            </a:r>
          </a:p>
          <a:p>
            <a:pPr algn="l"/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	†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 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mg‡qi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‡_ µ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gvMZ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cwieZ©bkxj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DcvË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A¨vbvjM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ˆ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e`y¨wZK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ms‡K‡Zi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Dci</a:t>
            </a:r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wbf©i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wbwg©Z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Zv‡K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A¨vbvjM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e‡j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pPr algn="l"/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            G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eY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ms‡KZ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e¨env‡ii</a:t>
            </a:r>
            <a:endParaRPr lang="en-US" sz="3000" dirty="0" smtClean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  <a:p>
            <a:pPr algn="l"/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          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cwie‡Z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© ˆ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e`y¨wZK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ms‡KZ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          †iv`,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Zvc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Pvc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BZ¨vw`i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Zi½‡K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</a:t>
            </a:r>
          </a:p>
          <a:p>
            <a:pPr algn="l"/>
            <a:r>
              <a:rPr lang="en-US" sz="30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           </a:t>
            </a:r>
            <a:r>
              <a:rPr lang="en-US" sz="3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Input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wnmv‡e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MÖnb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Ges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djvdj‡K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mvavibZ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: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KuvUvi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mvnv‡h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AswKZ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MÖvd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AvKv‡i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cÖKvk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</a:t>
            </a:r>
          </a:p>
          <a:p>
            <a:pPr algn="l"/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D‡ovRvnvR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gnvKvk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hvb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BZ¨vw`i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MwZ‡eM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evqy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Zij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KwVb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c`v‡_©i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Pvc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`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Kv‡R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A¨vbvjM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ZvQvovI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A¨vbvjM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c‡Uªvj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cv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‡¤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úi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R¡vjvbx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mieivn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g~j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wbY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©‡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qi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KvR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hvbevn‡bi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w¯ú‡WvwgUvi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D`vniY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wnmv‡e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D‡jøL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sz="30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endParaRPr lang="en-US" sz="3000" b="1" dirty="0" smtClean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905000"/>
            <a:ext cx="28194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8600"/>
            <a:ext cx="8915400" cy="6477000"/>
          </a:xfrm>
        </p:spPr>
        <p:txBody>
          <a:bodyPr>
            <a:normAutofit/>
          </a:bodyPr>
          <a:lstStyle/>
          <a:p>
            <a:pPr algn="l"/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wWwRUvj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(Digital Computer)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wWwRUvj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K_vwU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Digit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kã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†_‡K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DrcwË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hvi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A_©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AsK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myZivs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Z_¨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cÖwµqvKiY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MvwYwZK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Kv‡Ri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Rb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 G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eY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©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ms‡K‡Zi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¨‡g Z_¨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msMÖn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cÖKvk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_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  	GB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djvdj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gwbUi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Ab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 †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AvDUcyU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wWfvB‡mi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¨‡g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cÖ`wk©Z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wWwRUvj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2800" dirty="0" smtClean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 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0, 1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w`‡q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me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Kv‡Ri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endParaRPr lang="en-US" sz="2800" dirty="0" smtClean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  <a:p>
            <a:pPr algn="l"/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                    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m¤úbœ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_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0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Ges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1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msL¨v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ywUi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mvnv‡h¨B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eY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©,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AsK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wPý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BZ¨vw`i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mgš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^‡q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mvaviY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jLv‡jwL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wn‡me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wb‡Km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†_‡K </a:t>
            </a:r>
            <a:r>
              <a:rPr lang="en-US" sz="2800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ïi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y</a:t>
            </a:r>
            <a:r>
              <a:rPr lang="en-US" sz="2800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Qwe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m¤úv`bvmn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RwUj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Kv‡Ri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bKmv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ˆ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Zwii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cÖwµqvKi‡Yi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KvR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m¤úv`b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G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mKj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BbcyU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`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yBwUi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msL¨vi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mvnv‡h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cÖwµqvKiY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djvdj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wn‡m‡e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gwbU‡i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cÖ`k©b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cieZ©x‡Z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GB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djvdj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m~²Zvi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‡_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wcÖ›Uv‡ii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¨‡g †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c‡Z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cvwi</a:t>
            </a:r>
            <a:r>
              <a:rPr lang="en-US" sz="2800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</a:t>
            </a:r>
          </a:p>
          <a:p>
            <a:pPr algn="l"/>
            <a:endParaRPr lang="en-US" sz="2800" dirty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124" y="2209800"/>
            <a:ext cx="2362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85800"/>
            <a:ext cx="7848600" cy="49530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nvBweªW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(Hybrid Computer)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wWwRUvj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I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G¨vbvjM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ˆ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ewk‡ó¨i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mgš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^‡q †h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MwVZ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Zv‡K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nvBweªW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e‡j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endParaRPr lang="en-US" dirty="0" smtClean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nvBweªW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Kw¤cDUv‡i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WUv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MÖnY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G¨vbvjM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Ges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msM„nxZ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‡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WUv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msL¨vq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iƒcvšÍwiZ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cÖwµqvKi‡Yi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Rb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wWwRUvj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As‡k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cÖiY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wWwRUvj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Ask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cÖvß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‡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WUv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cÖwµqvKi‡Yi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gwbUi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AvDUcyU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wWfvB‡mi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¨‡g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cÖ`k©b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D`vniY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wn‡m‡e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nvmcvZv‡j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e¨eüZ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nvBweªW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K_v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D‡jøL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‡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h‡Z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ZvQvovI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†¶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cYv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¯¿,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b‡fvhvb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ivmvqwbK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`ª‡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¸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Yv¸Y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wbY©q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cigvbyi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…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wbY©q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` †¶‡Î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nvBweªW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n‡q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dirty="0"/>
              <a:t>|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28600"/>
            <a:ext cx="8686800" cy="6172200"/>
          </a:xfrm>
        </p:spPr>
        <p:txBody>
          <a:bodyPr/>
          <a:lstStyle/>
          <a:p>
            <a:pPr algn="l"/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AvK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…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wZ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KvR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¶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gZvi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wfwË‡Z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Kw¤úDUvi‡K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Pvifv‡M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fvM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hvq</a:t>
            </a:r>
            <a:endParaRPr lang="en-US" b="1" dirty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  <a:p>
            <a:pPr lvl="0"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1.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mycvi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(Super Computer)</a:t>
            </a:r>
          </a:p>
          <a:p>
            <a:pPr lvl="0"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2. ‡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gBb‡d«g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(Mainframe Computer)</a:t>
            </a:r>
          </a:p>
          <a:p>
            <a:pPr lvl="0"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3.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wgwb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(Mini Computer)</a:t>
            </a:r>
          </a:p>
          <a:p>
            <a:pPr lvl="0"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4.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(Micro Computer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 algn="l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03569" y="3643532"/>
            <a:ext cx="8812152" cy="2438400"/>
            <a:chOff x="103569" y="3643532"/>
            <a:chExt cx="8812152" cy="2438400"/>
          </a:xfrm>
        </p:grpSpPr>
        <p:grpSp>
          <p:nvGrpSpPr>
            <p:cNvPr id="18" name="Group 17"/>
            <p:cNvGrpSpPr/>
            <p:nvPr/>
          </p:nvGrpSpPr>
          <p:grpSpPr>
            <a:xfrm>
              <a:off x="103569" y="3643532"/>
              <a:ext cx="8812152" cy="2438400"/>
              <a:chOff x="103569" y="3643532"/>
              <a:chExt cx="8812152" cy="2438400"/>
            </a:xfrm>
          </p:grpSpPr>
          <p:sp>
            <p:nvSpPr>
              <p:cNvPr id="6" name="Line 7"/>
              <p:cNvSpPr>
                <a:spLocks noChangeShapeType="1"/>
              </p:cNvSpPr>
              <p:nvPr/>
            </p:nvSpPr>
            <p:spPr bwMode="auto">
              <a:xfrm>
                <a:off x="1219200" y="4689231"/>
                <a:ext cx="0" cy="8440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Line 22"/>
              <p:cNvSpPr>
                <a:spLocks noChangeShapeType="1"/>
              </p:cNvSpPr>
              <p:nvPr/>
            </p:nvSpPr>
            <p:spPr bwMode="auto">
              <a:xfrm>
                <a:off x="1191064" y="4689231"/>
                <a:ext cx="682502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8" name="Group 23"/>
              <p:cNvGrpSpPr>
                <a:grpSpLocks/>
              </p:cNvGrpSpPr>
              <p:nvPr/>
            </p:nvGrpSpPr>
            <p:grpSpPr bwMode="auto">
              <a:xfrm>
                <a:off x="103569" y="3643532"/>
                <a:ext cx="8812152" cy="2438400"/>
                <a:chOff x="347" y="2448"/>
                <a:chExt cx="5020" cy="1248"/>
              </a:xfrm>
            </p:grpSpPr>
            <p:sp>
              <p:nvSpPr>
                <p:cNvPr id="9" name="AutoShape 24"/>
                <p:cNvSpPr>
                  <a:spLocks noChangeArrowheads="1"/>
                </p:cNvSpPr>
                <p:nvPr/>
              </p:nvSpPr>
              <p:spPr bwMode="auto">
                <a:xfrm>
                  <a:off x="2256" y="2448"/>
                  <a:ext cx="1248" cy="288"/>
                </a:xfrm>
                <a:prstGeom prst="flowChartAlternateProcess">
                  <a:avLst/>
                </a:prstGeom>
                <a:solidFill>
                  <a:srgbClr val="333300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1" hangingPunct="1"/>
                  <a:r>
                    <a:rPr lang="en-US" sz="3600" b="1" dirty="0" err="1" smtClean="0">
                      <a:solidFill>
                        <a:schemeClr val="bg1"/>
                      </a:solidFill>
                      <a:latin typeface="SutonnyMJ" pitchFamily="2" charset="0"/>
                    </a:rPr>
                    <a:t>Kw¤úDUvi</a:t>
                  </a:r>
                  <a:endParaRPr lang="en-US" sz="3600" b="1" dirty="0">
                    <a:solidFill>
                      <a:schemeClr val="bg1"/>
                    </a:solidFill>
                    <a:latin typeface="SutonnyMJ" pitchFamily="2" charset="0"/>
                  </a:endParaRPr>
                </a:p>
              </p:txBody>
            </p:sp>
            <p:sp>
              <p:nvSpPr>
                <p:cNvPr id="10" name="Line 25"/>
                <p:cNvSpPr>
                  <a:spLocks noChangeShapeType="1"/>
                </p:cNvSpPr>
                <p:nvPr/>
              </p:nvSpPr>
              <p:spPr bwMode="auto">
                <a:xfrm>
                  <a:off x="2880" y="2736"/>
                  <a:ext cx="0" cy="24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" name="Line 26"/>
                <p:cNvSpPr>
                  <a:spLocks noChangeShapeType="1"/>
                </p:cNvSpPr>
                <p:nvPr/>
              </p:nvSpPr>
              <p:spPr bwMode="auto">
                <a:xfrm>
                  <a:off x="2198" y="2991"/>
                  <a:ext cx="0" cy="43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Line 27"/>
                <p:cNvSpPr>
                  <a:spLocks noChangeShapeType="1"/>
                </p:cNvSpPr>
                <p:nvPr/>
              </p:nvSpPr>
              <p:spPr bwMode="auto">
                <a:xfrm>
                  <a:off x="4846" y="2976"/>
                  <a:ext cx="0" cy="432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AutoShape 28"/>
                <p:cNvSpPr>
                  <a:spLocks noChangeArrowheads="1"/>
                </p:cNvSpPr>
                <p:nvPr/>
              </p:nvSpPr>
              <p:spPr bwMode="auto">
                <a:xfrm>
                  <a:off x="347" y="3408"/>
                  <a:ext cx="1200" cy="288"/>
                </a:xfrm>
                <a:prstGeom prst="flowChartInputOutput">
                  <a:avLst/>
                </a:prstGeom>
                <a:solidFill>
                  <a:srgbClr val="333300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1" hangingPunct="1"/>
                  <a:r>
                    <a:rPr lang="en-US" sz="2800" b="1" dirty="0" err="1" smtClean="0">
                      <a:solidFill>
                        <a:schemeClr val="bg1"/>
                      </a:solidFill>
                      <a:latin typeface="SutonnyMJ" pitchFamily="2" charset="0"/>
                    </a:rPr>
                    <a:t>mycvi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" name="AutoShape 29"/>
                <p:cNvSpPr>
                  <a:spLocks noChangeArrowheads="1"/>
                </p:cNvSpPr>
                <p:nvPr/>
              </p:nvSpPr>
              <p:spPr bwMode="auto">
                <a:xfrm>
                  <a:off x="1649" y="3408"/>
                  <a:ext cx="1200" cy="288"/>
                </a:xfrm>
                <a:prstGeom prst="flowChartInputOutput">
                  <a:avLst/>
                </a:prstGeom>
                <a:solidFill>
                  <a:srgbClr val="333300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1" hangingPunct="1"/>
                  <a:r>
                    <a:rPr lang="en-US" sz="2800" b="1" dirty="0" smtClean="0">
                      <a:solidFill>
                        <a:schemeClr val="bg1"/>
                      </a:solidFill>
                      <a:latin typeface="SutonnyMJ" pitchFamily="2" charset="0"/>
                    </a:rPr>
                    <a:t>‡</a:t>
                  </a:r>
                  <a:r>
                    <a:rPr lang="en-US" sz="2800" b="1" dirty="0" err="1" smtClean="0">
                      <a:solidFill>
                        <a:schemeClr val="bg1"/>
                      </a:solidFill>
                      <a:latin typeface="SutonnyMJ" pitchFamily="2" charset="0"/>
                    </a:rPr>
                    <a:t>gBb‡d«g</a:t>
                  </a:r>
                  <a:endParaRPr lang="en-US" sz="2800" b="1" dirty="0">
                    <a:solidFill>
                      <a:schemeClr val="bg1"/>
                    </a:solidFill>
                    <a:latin typeface="SutonnyMJ" pitchFamily="2" charset="0"/>
                  </a:endParaRPr>
                </a:p>
              </p:txBody>
            </p:sp>
            <p:sp>
              <p:nvSpPr>
                <p:cNvPr id="15" name="AutoShape 30"/>
                <p:cNvSpPr>
                  <a:spLocks noChangeArrowheads="1"/>
                </p:cNvSpPr>
                <p:nvPr/>
              </p:nvSpPr>
              <p:spPr bwMode="auto">
                <a:xfrm>
                  <a:off x="4167" y="3408"/>
                  <a:ext cx="1200" cy="288"/>
                </a:xfrm>
                <a:prstGeom prst="flowChartInputOutput">
                  <a:avLst/>
                </a:prstGeom>
                <a:solidFill>
                  <a:srgbClr val="3333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1" hangingPunct="1"/>
                  <a:r>
                    <a:rPr lang="en-US" sz="2800" b="1" dirty="0" err="1" smtClean="0">
                      <a:solidFill>
                        <a:schemeClr val="bg1"/>
                      </a:solidFill>
                      <a:latin typeface="SutonnyMJ" pitchFamily="2" charset="0"/>
                    </a:rPr>
                    <a:t>gvB</a:t>
                  </a:r>
                  <a:r>
                    <a:rPr lang="en-US" sz="2800" b="1" dirty="0" smtClean="0">
                      <a:solidFill>
                        <a:schemeClr val="bg1"/>
                      </a:solidFill>
                      <a:latin typeface="SutonnyMJ" pitchFamily="2" charset="0"/>
                    </a:rPr>
                    <a:t>‡µv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6" name="Line 26"/>
            <p:cNvSpPr>
              <a:spLocks noChangeShapeType="1"/>
            </p:cNvSpPr>
            <p:nvPr/>
          </p:nvSpPr>
          <p:spPr bwMode="auto">
            <a:xfrm>
              <a:off x="5791200" y="4689231"/>
              <a:ext cx="0" cy="8440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7" name="AutoShape 29"/>
            <p:cNvSpPr>
              <a:spLocks noChangeArrowheads="1"/>
            </p:cNvSpPr>
            <p:nvPr/>
          </p:nvSpPr>
          <p:spPr bwMode="auto">
            <a:xfrm>
              <a:off x="4648200" y="5486400"/>
              <a:ext cx="2106490" cy="562708"/>
            </a:xfrm>
            <a:prstGeom prst="flowChartInputOutput">
              <a:avLst/>
            </a:prstGeom>
            <a:solidFill>
              <a:srgbClr val="3333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2800" b="1" dirty="0" err="1" smtClean="0">
                  <a:solidFill>
                    <a:schemeClr val="bg1"/>
                  </a:solidFill>
                  <a:latin typeface="SutonnyMJ" pitchFamily="2" charset="0"/>
                </a:rPr>
                <a:t>wgwb</a:t>
              </a:r>
              <a:endParaRPr lang="en-US" sz="2800" b="1" dirty="0">
                <a:solidFill>
                  <a:schemeClr val="bg1"/>
                </a:solidFill>
                <a:latin typeface="SutonnyMJ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04800"/>
            <a:ext cx="8610600" cy="6096000"/>
          </a:xfrm>
        </p:spPr>
        <p:txBody>
          <a:bodyPr/>
          <a:lstStyle/>
          <a:p>
            <a:pPr algn="l"/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(Micro Computer)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Kw¤cDUvi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AvKv‡i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QvU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¶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z`ªvK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…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wZi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vcÖ‡mmi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w`‡q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ˆ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Zwi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e‡jB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G‡K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e‡j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wZb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wPc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i‡q‡Q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endParaRPr lang="en-US" dirty="0" smtClean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1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vcÖ‡mmi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wPc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) 2.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g‡gvwi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KwZcq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wPc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) I 3.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(GK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GKvwaK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wPc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)|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Kw¤úDUvi‡K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cv‡m©vbvj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ms‡¶‡c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wcwm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ejv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n‡Z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hgb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: †W¯‹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Uc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j¨vcUc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bvUeyK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`|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D`vnviY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t ‡cw›Uqvg-4,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cw›Uqvg-wW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cw›Uqvg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Wyqvj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†Kvi-2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†Kvi-2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KvqvW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gv‡bi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cvIqv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33400"/>
            <a:ext cx="8534400" cy="5867400"/>
          </a:xfrm>
        </p:spPr>
        <p:txBody>
          <a:bodyPr>
            <a:normAutofit/>
          </a:bodyPr>
          <a:lstStyle/>
          <a:p>
            <a:pPr algn="l"/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wgwb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(Mini Computer)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wgwb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ˆ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eÁvwbK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cÖhyw³MZ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M‡elYv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we‡køl‡Y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wkí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cÖwZôv‡b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e¨emv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cÖwZôv‡b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e¨eüZ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‡µv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†_‡K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wgwb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ewk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¶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gZv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m¤úbœ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G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RwUj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KvR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hvq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G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GKvwaK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BbcyU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/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AvDUcyU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hš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¿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n‡q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d‡j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GK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‡_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A‡bK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e¨enviKvix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KvR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bv‡gi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wgwb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i‡q‡Q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D`vniY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t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PDP11, HP 3000, IBM AS/400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`|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"/>
            <a:ext cx="8458200" cy="59436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‡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gBb‡d«g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b="1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(Mainframe Computer)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	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gBb‡d«g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wgwb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†_‡K kw³kvjx| G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gyj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Kw›`ªq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cÖwµqv-KiY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BDwbU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wnmv‡e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e¨eüZ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‡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gBb‡d«g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ms‡M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A‡bK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¸‡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jv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Uvwg©bvj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hy³ _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d‡j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GKB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ms‡M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A‡bK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e¨enviKvix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KvR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Ki‡Z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GB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me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ai‡bi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fvlv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e¨eüZ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Bnv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mvavibZ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AwZ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e„nr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wkí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cÖwZôvb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RwUj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ˆ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eÁvwbK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M‡elYv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D”P¯Í‡ii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cÖhyw³MZ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we‡køl‡Y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e¨eüZ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D`vniY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t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IBM S/34, IBM S/36, Nova 3 </a:t>
            </a:r>
            <a:r>
              <a:rPr lang="en-US" dirty="0" err="1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</a:t>
            </a:r>
            <a:r>
              <a:rPr lang="en-US" dirty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`|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04800"/>
            <a:ext cx="8839200" cy="6324600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mycvi</a:t>
            </a:r>
            <a:r>
              <a:rPr lang="en-US" sz="3600" b="1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sz="3600" b="1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(Super Computer) </a:t>
            </a:r>
            <a:endParaRPr lang="en-US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mycvi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me‡P‡q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`ª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æZ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MwZm¤úbœ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mycvi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gBb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d«g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†_‡K kw³kvjx| G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Kw¤úDUv‡ii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gva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¨‡g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RwUj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wecyj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cÖwµqvKiY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KvR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mgvavb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Kiv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nq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	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†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hgb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AvenvIqv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c~e©vfvm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gnvKvkhvb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Pvjbv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cÖwZi¶v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M‡elYv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wewfbœ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Av‡Mœqv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¯¿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wWRvBb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BZ¨vw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`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Kv‡R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e¨eüZ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n‡q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_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v‡K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Av‡gwiKv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I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Rvcv‡bi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A‡bK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¸‡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jv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cÖwZôvb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GB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mycvi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‰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Zwi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ZvQvovI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fviZ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ÒcigÓ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bv‡g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GKwU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mycvi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Kw¤úDUvi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wb‡RivB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ˆ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Zwi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K‡i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e¨envi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Ki‡Q</a:t>
            </a:r>
            <a:r>
              <a:rPr lang="en-US" dirty="0" smtClean="0">
                <a:solidFill>
                  <a:schemeClr val="tx1"/>
                </a:solidFill>
                <a:latin typeface="TonnyBanglaMJ" pitchFamily="2" charset="0"/>
                <a:cs typeface="TonnyBanglaMJ" pitchFamily="2" charset="0"/>
              </a:rPr>
              <a:t>| </a:t>
            </a:r>
            <a:endParaRPr lang="en-US" dirty="0" smtClean="0">
              <a:solidFill>
                <a:schemeClr val="tx1"/>
              </a:solidFill>
              <a:latin typeface="TonnyBanglaMJ" pitchFamily="2" charset="0"/>
              <a:cs typeface="TonnyBanglaMJ" pitchFamily="2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Cyber-205, CRAYX-MP, CRAY-1, Super-SXII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latin typeface="SutonnyMJ" pitchFamily="2" charset="0"/>
              </a:rPr>
              <a:t>gyj¨vqb</a:t>
            </a:r>
            <a:endParaRPr lang="en-US" dirty="0" smtClean="0">
              <a:latin typeface="SutonnyMJ" pitchFamily="2" charset="0"/>
            </a:endParaRPr>
          </a:p>
        </p:txBody>
      </p:sp>
      <p:sp>
        <p:nvSpPr>
          <p:cNvPr id="471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905000"/>
            <a:ext cx="8007350" cy="3048000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*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wWwRUvj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e‡j</a:t>
            </a:r>
            <a:endParaRPr lang="en-US" dirty="0" smtClean="0">
              <a:latin typeface="SutonnyMJ" pitchFamily="2" charset="0"/>
            </a:endParaRPr>
          </a:p>
          <a:p>
            <a:pPr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wPwKrmv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ÿ‡Î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ai‡bi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e¨eüZ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nq</a:t>
            </a:r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  <a:defRPr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* 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cÖKv‡ii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‡K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cv‡m©vbvj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e‡j</a:t>
            </a:r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  <a:defRPr/>
            </a:pPr>
            <a:r>
              <a:rPr lang="en-US" dirty="0" smtClean="0">
                <a:latin typeface="SutonnyMJ" pitchFamily="2" charset="0"/>
                <a:cs typeface="SutonnyMJ" pitchFamily="2" charset="0"/>
              </a:rPr>
              <a:t>*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ÕcigÕ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bv‡gi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mycvi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Kw¤úDUviwU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†`‡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ki</a:t>
            </a:r>
            <a:endParaRPr lang="en-US" dirty="0" smtClean="0"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381000"/>
            <a:ext cx="7772400" cy="147002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 eaLnBrk="1" hangingPunct="1">
              <a:defRPr/>
            </a:pPr>
            <a:r>
              <a:rPr lang="en-US" dirty="0" err="1" smtClean="0">
                <a:latin typeface="SutonnyMJ" pitchFamily="2" charset="0"/>
              </a:rPr>
              <a:t>e</a:t>
            </a:r>
            <a:r>
              <a:rPr lang="en-US" dirty="0" err="1" smtClean="0">
                <a:latin typeface="SutonnyMJ" pitchFamily="2" charset="0"/>
              </a:rPr>
              <a:t>vwoi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KvR</a:t>
            </a:r>
            <a:endParaRPr lang="en-US" dirty="0" smtClean="0">
              <a:latin typeface="SutonnyMJ" pitchFamily="2" charset="0"/>
            </a:endParaRPr>
          </a:p>
        </p:txBody>
      </p:sp>
      <p:sp>
        <p:nvSpPr>
          <p:cNvPr id="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762000" y="2133600"/>
            <a:ext cx="7772400" cy="42672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*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Kv‡Ri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ÿZvi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†h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Kw¤úDUv‡ii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cÖKvi‡f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 </a:t>
            </a:r>
          </a:p>
          <a:p>
            <a:pPr algn="l">
              <a:defRPr/>
            </a:pP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n‡q‡Q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cÖ‡Z¨KwUi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cwiwPwZ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wj‡L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wb‡q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Avm‡e</a:t>
            </a:r>
            <a:r>
              <a:rPr lang="en-US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dirty="0" smtClean="0">
              <a:solidFill>
                <a:schemeClr val="tx1"/>
              </a:solidFill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5029200"/>
            <a:ext cx="4246563" cy="1101725"/>
          </a:xfrm>
        </p:spPr>
        <p:txBody>
          <a:bodyPr>
            <a:normAutofit fontScale="25000" lnSpcReduction="20000"/>
          </a:bodyPr>
          <a:lstStyle/>
          <a:p>
            <a:pPr algn="ctr">
              <a:buFont typeface="Wingdings" pitchFamily="2" charset="2"/>
              <a:buNone/>
            </a:pPr>
            <a:endParaRPr lang="en-US" sz="2400" dirty="0">
              <a:latin typeface="SutonnyMJ" pitchFamily="2" charset="0"/>
            </a:endParaRPr>
          </a:p>
          <a:p>
            <a:pPr>
              <a:buFont typeface="Wingdings" pitchFamily="2" charset="2"/>
              <a:buNone/>
            </a:pPr>
            <a:r>
              <a:rPr lang="en-US" sz="21600" dirty="0" err="1" smtClean="0">
                <a:latin typeface="SutonnyMJ" pitchFamily="2" charset="0"/>
              </a:rPr>
              <a:t>Avjøvn</a:t>
            </a:r>
            <a:r>
              <a:rPr lang="en-US" sz="21600" dirty="0" smtClean="0">
                <a:latin typeface="SutonnyMJ" pitchFamily="2" charset="0"/>
              </a:rPr>
              <a:t> </a:t>
            </a:r>
            <a:r>
              <a:rPr lang="en-US" sz="21600" dirty="0" err="1" smtClean="0">
                <a:latin typeface="SutonnyMJ" pitchFamily="2" charset="0"/>
              </a:rPr>
              <a:t>nv‡dR</a:t>
            </a:r>
            <a:r>
              <a:rPr lang="en-US" sz="21600" dirty="0" smtClean="0">
                <a:latin typeface="SutonnyMJ" pitchFamily="2" charset="0"/>
              </a:rPr>
              <a:t> </a:t>
            </a:r>
            <a:r>
              <a:rPr lang="en-US" sz="2400" dirty="0">
                <a:latin typeface="SutonnyMJ" pitchFamily="2" charset="0"/>
              </a:rPr>
              <a:t/>
            </a:r>
            <a:br>
              <a:rPr lang="en-US" sz="2400" dirty="0">
                <a:latin typeface="SutonnyMJ" pitchFamily="2" charset="0"/>
              </a:rPr>
            </a:br>
            <a:r>
              <a:rPr lang="en-US" sz="2400" dirty="0">
                <a:latin typeface="SutonnyMJ" pitchFamily="2" charset="0"/>
              </a:rPr>
              <a:t>      </a:t>
            </a:r>
            <a:br>
              <a:rPr lang="en-US" sz="2400" dirty="0">
                <a:latin typeface="SutonnyMJ" pitchFamily="2" charset="0"/>
              </a:rPr>
            </a:br>
            <a:endParaRPr lang="en-US" sz="2400" dirty="0">
              <a:latin typeface="SutonnyMJ" pitchFamily="2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286000" y="1701800"/>
            <a:ext cx="45720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endParaRPr lang="en-US" sz="3600">
              <a:latin typeface="SutonnyMJ" pitchFamily="2" charset="0"/>
            </a:endParaRPr>
          </a:p>
        </p:txBody>
      </p:sp>
      <p:pic>
        <p:nvPicPr>
          <p:cNvPr id="29701" name="Picture 5" descr="44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1828800"/>
            <a:ext cx="3913188" cy="4267200"/>
          </a:xfrm>
          <a:noFill/>
          <a:ln/>
        </p:spPr>
      </p:pic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685800" y="381000"/>
            <a:ext cx="7772400" cy="147002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6000" dirty="0" err="1" smtClean="0">
                <a:solidFill>
                  <a:schemeClr val="bg1"/>
                </a:solidFill>
                <a:latin typeface="SutonnyMJ" pitchFamily="2" charset="0"/>
              </a:rPr>
              <a:t>mevB‡K</a:t>
            </a:r>
            <a:r>
              <a:rPr lang="en-US" sz="6000" dirty="0" smtClean="0">
                <a:solidFill>
                  <a:schemeClr val="bg1"/>
                </a:solidFill>
                <a:latin typeface="SutonnyMJ" pitchFamily="2" charset="0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SutonnyMJ" pitchFamily="2" charset="0"/>
              </a:rPr>
              <a:t>ab¨ev</a:t>
            </a:r>
            <a:r>
              <a:rPr lang="en-US" sz="6000" dirty="0" smtClean="0">
                <a:solidFill>
                  <a:schemeClr val="bg1"/>
                </a:solidFill>
                <a:latin typeface="SutonnyMJ" pitchFamily="2" charset="0"/>
              </a:rPr>
              <a:t>`</a:t>
            </a:r>
            <a:endParaRPr kumimoji="0" lang="en-US" sz="6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utonnyMJ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266</Words>
  <Application>Microsoft Office PowerPoint</Application>
  <PresentationFormat>On-screen Show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Avm mvjvgy AvjvBKzg</vt:lpstr>
      <vt:lpstr>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gyj¨vqb</vt:lpstr>
      <vt:lpstr>evwoi KvR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BASHAR</dc:creator>
  <cp:lastModifiedBy>BASHAR</cp:lastModifiedBy>
  <cp:revision>56</cp:revision>
  <dcterms:created xsi:type="dcterms:W3CDTF">2013-11-22T16:08:08Z</dcterms:created>
  <dcterms:modified xsi:type="dcterms:W3CDTF">2014-01-12T13:31:06Z</dcterms:modified>
</cp:coreProperties>
</file>